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08"/>
  </p:normalViewPr>
  <p:slideViewPr>
    <p:cSldViewPr snapToGrid="0" snapToObjects="1">
      <p:cViewPr varScale="1">
        <p:scale>
          <a:sx n="52" d="100"/>
          <a:sy n="52" d="100"/>
        </p:scale>
        <p:origin x="2292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55710E1-A416-1C46-BA32-7F6015930DFE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73163"/>
            <a:ext cx="237807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40E95C2-1DC1-0946-BA4F-2A35FAF4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95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C3E3-C421-7247-BF55-9DE890EB9365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208A-56FF-D74B-8DA2-677347356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5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C3E3-C421-7247-BF55-9DE890EB9365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208A-56FF-D74B-8DA2-677347356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5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C3E3-C421-7247-BF55-9DE890EB9365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208A-56FF-D74B-8DA2-677347356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3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C3E3-C421-7247-BF55-9DE890EB9365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208A-56FF-D74B-8DA2-677347356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3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C3E3-C421-7247-BF55-9DE890EB9365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208A-56FF-D74B-8DA2-677347356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18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C3E3-C421-7247-BF55-9DE890EB9365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208A-56FF-D74B-8DA2-677347356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8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C3E3-C421-7247-BF55-9DE890EB9365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208A-56FF-D74B-8DA2-677347356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2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C3E3-C421-7247-BF55-9DE890EB9365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208A-56FF-D74B-8DA2-677347356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6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C3E3-C421-7247-BF55-9DE890EB9365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208A-56FF-D74B-8DA2-677347356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1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C3E3-C421-7247-BF55-9DE890EB9365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208A-56FF-D74B-8DA2-677347356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8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5C3E3-C421-7247-BF55-9DE890EB9365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208A-56FF-D74B-8DA2-677347356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2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5C3E3-C421-7247-BF55-9DE890EB9365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B208A-56FF-D74B-8DA2-677347356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5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okesh1@Richmond.k12.ga.u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7581" y="2856124"/>
            <a:ext cx="4464672" cy="37702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eaLnBrk="0" fontAlgn="base" hangingPunct="0"/>
            <a:r>
              <a:rPr lang="en-US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Hi! I am Ms. Stokeling.  I am pleased to be your child’s 1</a:t>
            </a:r>
            <a:r>
              <a:rPr lang="en-US" sz="17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Grade Teacher this year. Here’s a little bit of information about myself. I was born in Hawaii, but raised here in Augusta. In 2014, I graduated from Augusta University with a Bachelor’s Degree in Early Childhood Education. This is my 9</a:t>
            </a:r>
            <a:r>
              <a:rPr lang="en-US" sz="17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 </a:t>
            </a:r>
            <a:r>
              <a:rPr lang="en-US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of teaching and making learning fun. </a:t>
            </a:r>
          </a:p>
          <a:p>
            <a:pPr eaLnBrk="0" fontAlgn="base" hangingPunct="0"/>
            <a:r>
              <a:rPr lang="en-US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 I’m looking forward to assisting your child to  achieve his/her full potential this year. My goal is to find innovative ways to make learning fun and engaging. </a:t>
            </a:r>
            <a:r>
              <a:rPr lang="en-US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We will work together as a team to make sure this school year is a success. </a:t>
            </a:r>
            <a:endParaRPr lang="en-US" sz="1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7800" y="4816145"/>
            <a:ext cx="180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Email: </a:t>
            </a:r>
            <a:r>
              <a:rPr lang="en-US" dirty="0">
                <a:hlinkClick r:id="rId3"/>
              </a:rPr>
              <a:t>stokesh1@richmond.k12.ga.us</a:t>
            </a:r>
            <a:endParaRPr lang="en-US" dirty="0"/>
          </a:p>
          <a:p>
            <a:pPr algn="ctr"/>
            <a:r>
              <a:rPr lang="en-US" b="1" u="sng" dirty="0"/>
              <a:t>Cell Phone: </a:t>
            </a:r>
            <a:r>
              <a:rPr lang="en-US" dirty="0"/>
              <a:t>706.564.0522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5707" y="7206137"/>
            <a:ext cx="69440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Pink                                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Candy: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Jolly Ranchers 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Restaurant: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Robins          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Candy Bar: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Almond joy                     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Hobby: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Reading, Cooking       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Pizza/Chicken Alfredo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&amp; Shopping                             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 to teach: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Subjects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Flower: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Rose                             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Sports Team: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Lakers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Drink: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Sprite                              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Books: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Inspirational </a:t>
            </a:r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22"/>
          <a:stretch/>
        </p:blipFill>
        <p:spPr>
          <a:xfrm>
            <a:off x="256850" y="2274411"/>
            <a:ext cx="1645299" cy="1860531"/>
          </a:xfrm>
          <a:prstGeom prst="rect">
            <a:avLst/>
          </a:prstGeom>
          <a:ln w="127000" cap="sq">
            <a:solidFill>
              <a:schemeClr val="tx1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26" name="Picture 2" descr="https://attachments.office.net/owa/StokeSh1%40BOE.Richmond.k12.ga.us/service.svc/s/GetAttachmentThumbnail?id=AAMkADYyMzAxYjQ1LWZmZmMtNGI4Yy1iYzcwLTZhMGYxN2E0YTIwZQBGAAAAAACnWDYb2y5YT4QPjNNyNYWHBwBVTBpkAS%2FQTJ12yuSIG8xJAHvCG6ZRAACIv7QIdBddRq6ar%2B3aXEojAAQZaT6RAAABEgAQAGHf%2BZtrVaRJkx4M6exByac%3D&amp;thumbnailType=2&amp;owa=outlook.office.com&amp;scriptVer=2020080303.15&amp;X-OWA-CANARY=W-tQbeJCJUWDLD8TfQ3rCUAKWhzLPNgYQLd0XA6enr2Z_Dmh1J10SCIqNuxJfINjG4HNe_5Hd9I.&amp;token=eyJhbGciOiJSUzI1NiIsImtpZCI6IjU2MzU4ODUyMzRCOTI1MkRERTAwNTc2NkQ5RDlGMjc2NTY1RjYzRTIiLCJ4NXQiOiJWaldJVWpTNUpTM2VBRmRtMmRueWRsWmZZLUkiLCJ0eXAiOiJKV1QifQ.eyJvcmlnaW4iOiJodHRwczovL291dGxvb2sub2ZmaWNlLmNvbSIsInVjIjoiYjcxZTUwZTc2ZWUwNGU5NTk5ZDJkZTdiNzAyNGNiMzEiLCJzaWduaW5fc3RhdGUiOiJbXCJrbXNpXCJdIiwidmVyIjoiRXhjaGFuZ2UuQ2FsbGJhY2suVjEiLCJhcHBjdHhzZW5kZXIiOiJPd2FEb3dubG9hZEAzMGIyMmQ0MC03MzYyLTRmMTctODNhOS0yNTMwOTI3YjZmNjUiLCJpc3NyaW5nIjoiV1ciLCJhcHBjdHgiOiJ7XCJtc2V4Y2hwcm90XCI6XCJvd2FcIixcInByaW1hcnlzaWRcIjpcIlMtMS01LTIxLTI1NTAwMzQxLTI5NDk1ODI1MDAtMzE1MDAwMjIyMS0xMDIzMzYwXCIsXCJwdWlkXCI6XCIxMTUzOTc3MDI1MzkxODQ0MjQ2XCIsXCJvaWRcIjpcIjg4NDEwNmM2LTdhZWMtNDViNy04YzliLTM4ZjA1NWJlYTBjM1wiLFwic2NvcGVcIjpcIk93YURvd25sb2FkXCJ9IiwibmJmIjoxNTk3MDIyMjE1LCJleHAiOjE1OTcwMjI4MTUsImlzcyI6IjAwMDAwMDAyLTAwMDAtMGZmMS1jZTAwLTAwMDAwMDAwMDAwMEAzMGIyMmQ0MC03MzYyLTRmMTctODNhOS0yNTMwOTI3YjZmNjUiLCJhdWQiOiIwMDAwMDAwMi0wMDAwLTBmZjEtY2UwMC0wMDAwMDAwMDAwMDAvYXR0YWNobWVudHMub2ZmaWNlLm5ldEAzMGIyMmQ0MC03MzYyLTRmMTctODNhOS0yNTMwOTI3YjZmNjUiLCJoYXBwIjoib3dhIn0.DobJAGF1UWoiurdW7PoNz6uCi-RefOFTLA-tS-2pEMma9_u6XvODHcX_6FJoE9aL8gyKtae3dYJliHaKtMD3Q_r1n_S6AsBJtfYNBbw3pyL8x6zZaBzlD-yJ3BnyT2D6T9nxOINLPIgtqlVJQfVGvgABp1JTpWHwpBm0oLd_P0Vj9M5esj7lr-4NoV1ob-9rNshNKQmdsuRfWIeSj_zSI6YvqhP-Ys-n8s1jDi-iFSZugElsl-Q1QMyqluhX8X0OKh0VFil-bBceAHi_ODdt-WuDr1DeUY_6GwMet78Ts9xrfYZkWefGjLwmgy5XYvYsHJDkYG6W0NMLaBcvAe0GoA&amp;animation=tru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513" y="6122406"/>
            <a:ext cx="1489977" cy="170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previe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10459">
            <a:off x="5262481" y="1321264"/>
            <a:ext cx="1609640" cy="1496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360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180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Kayla Holiday</dc:creator>
  <cp:lastModifiedBy>Windows User</cp:lastModifiedBy>
  <cp:revision>25</cp:revision>
  <cp:lastPrinted>2022-07-30T03:08:02Z</cp:lastPrinted>
  <dcterms:created xsi:type="dcterms:W3CDTF">2018-07-21T15:08:19Z</dcterms:created>
  <dcterms:modified xsi:type="dcterms:W3CDTF">2022-08-06T01:37:12Z</dcterms:modified>
</cp:coreProperties>
</file>